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30361-D913-234D-9960-C34EE5669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5A7BD5-53E3-D445-8C81-1C594A93A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EE778-7DA6-DF4D-A3F7-EA65F004B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12331-CE3C-4A4B-AA21-866831CC7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AB3A5-213B-DF49-9529-AA1FDB12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36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A3E88-F68E-2249-8C5F-E4F180702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56C53-50AE-914A-BA14-CE19586CD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A1384-BC53-F446-80C3-CBE73D5A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667C3-4E9F-AA4E-A637-BC733630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D528-44F3-4B4D-BB36-90D3255D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53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5A0BD-3035-A24D-BFC6-5FF7119EF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EF895B-A4F5-0F4E-B025-92A5074F3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284D1-1849-1949-96DF-00C88285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B677D-065B-7E40-80C9-7B7505DC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D11CB-4D15-7A40-B221-C8849F64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7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BCED8-00DB-F444-A8E2-06794D391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25F1-39FB-6F4D-BE68-73BB04B7B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ECFB9-D54F-C941-81CD-41634691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EBDD2-B712-9D4B-B544-DA8CE66E2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03628-6823-814A-84B1-FE64429E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37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990F8-F981-4A4F-9368-9BEFB2D2B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965B99-F496-C842-A9C0-C7FB0F2B2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820F5-9369-0349-B782-974E5D926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B241A-221B-C145-87C8-D122663C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5C81B-0736-2A47-8D61-B5BC95D36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8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DEE0C-30C4-E646-9FF0-D44E1202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6B4BC-0DC3-F84F-8625-79BE3F7BC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54FF1-3CF6-3D4C-86EA-8576123DC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F38E1-0424-B04D-82F7-8476C3C8E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ADB736-0B73-FD40-A9B4-A6D5AA45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AFF10-F330-434A-BF23-994BB5839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71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3033-567E-3845-8917-601BB445E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5A4886-6BA6-1340-93D6-DE04A3862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1CC8DB-8267-C44F-A5B2-60B32283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2E050F-ACCD-E047-B2C6-A6DEA47904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462BF-4C39-E443-9068-4EEBDCE65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F91D7-BEC1-5042-95C6-C5CC5AF9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E0070B-4C7F-0642-B5F5-67EBA0441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54AFD6-B36F-FD4C-A05D-D703F062B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44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5FAD-D20B-7F47-95FF-A1E9244A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176660-7433-D642-A3CA-05F9880E4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7A1727-7E0E-7C41-A87F-F8D5DBBD3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4D560-3C7C-3E44-A152-75D1B88D9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20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FDB587-25D2-1648-8A63-CF5303D74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DDB09-D17F-594B-B9A3-F401B048D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8720E1-180A-7349-AFA6-A596314CE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6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79D56-A250-0C40-A882-D32920C2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4BD0A-78A8-B249-8B70-E0FA07F6D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4A7D41-43C2-8F4E-B4B4-8BB76D00E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1381A-E8E5-9649-A273-C128DFE9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A0BDC2-65D8-0E49-9AC3-9A6F406E9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4EA44-65C7-A947-9150-9A1982C1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9CE7F-E7E7-7A4E-A0CC-FF259C0A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B82773-13E5-AB4F-B24B-40DB4DA71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7BDC6-8E68-3E49-8342-9C7835FD2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6E178-14F2-594C-AD93-D33322F00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1CB3D-4CB7-E945-8735-029C78BA1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6A1DD1-83C7-CF4B-B677-523FFEC2D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65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6E8CB9-2C23-F74B-933E-2D3E0214B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137789-12B9-0448-A651-552F2821C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A16AC-DCC8-0E42-80A5-586DD198E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1EEE7-D64A-A548-B0DB-A761457A3B88}" type="datetimeFigureOut">
              <a:rPr lang="en-US" smtClean="0"/>
              <a:t>4/25/21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309DA-3BFE-AA46-93AB-258CCE313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61BFA-A887-C947-82F6-C7D8F488D5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EE63F-81A5-B94F-8207-A2198A710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6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80D0F-95FA-0245-8600-D73C6B079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357809"/>
            <a:ext cx="3528392" cy="60529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Setting the agenda.</a:t>
            </a:r>
          </a:p>
          <a:p>
            <a:pPr marL="0" indent="0">
              <a:buNone/>
            </a:pPr>
            <a:r>
              <a:rPr lang="en-US" dirty="0"/>
              <a:t>Assume the following </a:t>
            </a:r>
          </a:p>
          <a:p>
            <a:pPr marL="0" indent="0">
              <a:buNone/>
            </a:pPr>
            <a:r>
              <a:rPr lang="en-US" dirty="0"/>
              <a:t>profile of preferences: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6	4	3</a:t>
            </a:r>
          </a:p>
          <a:p>
            <a:pPr marL="0" indent="0">
              <a:buNone/>
            </a:pPr>
            <a:r>
              <a:rPr lang="en-US" dirty="0"/>
              <a:t>A	B	C</a:t>
            </a:r>
          </a:p>
          <a:p>
            <a:pPr marL="0" indent="0">
              <a:buNone/>
            </a:pPr>
            <a:r>
              <a:rPr lang="en-US" dirty="0"/>
              <a:t>B	C	D</a:t>
            </a:r>
          </a:p>
          <a:p>
            <a:pPr marL="0" indent="0">
              <a:buNone/>
            </a:pPr>
            <a:r>
              <a:rPr lang="en-US" dirty="0"/>
              <a:t>C	D	E</a:t>
            </a:r>
          </a:p>
          <a:p>
            <a:pPr marL="0" indent="0">
              <a:buNone/>
            </a:pPr>
            <a:r>
              <a:rPr lang="en-US" dirty="0"/>
              <a:t>D	E	F</a:t>
            </a:r>
          </a:p>
          <a:p>
            <a:pPr marL="0" indent="0">
              <a:buNone/>
            </a:pPr>
            <a:r>
              <a:rPr lang="en-US" dirty="0"/>
              <a:t>E	F	G</a:t>
            </a:r>
          </a:p>
          <a:p>
            <a:pPr marL="0" indent="0">
              <a:buNone/>
            </a:pPr>
            <a:r>
              <a:rPr lang="en-US" dirty="0"/>
              <a:t>F	G	A</a:t>
            </a:r>
          </a:p>
          <a:p>
            <a:pPr marL="0" indent="0">
              <a:buNone/>
            </a:pPr>
            <a:r>
              <a:rPr lang="en-US" dirty="0"/>
              <a:t>G	A	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2EF6D-BAFD-AA40-95D7-12788494A85C}"/>
              </a:ext>
            </a:extLst>
          </p:cNvPr>
          <p:cNvSpPr txBox="1"/>
          <p:nvPr/>
        </p:nvSpPr>
        <p:spPr>
          <a:xfrm>
            <a:off x="4661452" y="467139"/>
            <a:ext cx="6698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 agenda is an ordering of alternatives to take up two at a time.</a:t>
            </a:r>
          </a:p>
          <a:p>
            <a:endParaRPr lang="en-US" sz="2800" dirty="0"/>
          </a:p>
          <a:p>
            <a:r>
              <a:rPr lang="en-US" sz="2800" dirty="0"/>
              <a:t>Who wins with the agenda</a:t>
            </a:r>
          </a:p>
          <a:p>
            <a:r>
              <a:rPr lang="en-US" sz="2800" dirty="0"/>
              <a:t>C-B-A-G-F-E-D?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E2442-5425-4046-ABA8-4BA23DDE0228}"/>
              </a:ext>
            </a:extLst>
          </p:cNvPr>
          <p:cNvSpPr txBox="1"/>
          <p:nvPr/>
        </p:nvSpPr>
        <p:spPr>
          <a:xfrm>
            <a:off x="3385514" y="2874013"/>
            <a:ext cx="9032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 3</a:t>
            </a:r>
          </a:p>
          <a:p>
            <a:r>
              <a:rPr lang="en-US" sz="2800" dirty="0"/>
              <a:t>B 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9966E8-68A9-994C-A3EE-82F282DB630E}"/>
              </a:ext>
            </a:extLst>
          </p:cNvPr>
          <p:cNvSpPr txBox="1"/>
          <p:nvPr/>
        </p:nvSpPr>
        <p:spPr>
          <a:xfrm>
            <a:off x="4653919" y="3074665"/>
            <a:ext cx="707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 4</a:t>
            </a:r>
          </a:p>
          <a:p>
            <a:r>
              <a:rPr lang="en-US" sz="2800" dirty="0"/>
              <a:t>A 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2D78A0-F341-1740-8FDA-4404D7C21726}"/>
              </a:ext>
            </a:extLst>
          </p:cNvPr>
          <p:cNvSpPr txBox="1"/>
          <p:nvPr/>
        </p:nvSpPr>
        <p:spPr>
          <a:xfrm>
            <a:off x="5818557" y="3312427"/>
            <a:ext cx="707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6</a:t>
            </a:r>
          </a:p>
          <a:p>
            <a:r>
              <a:rPr lang="en-US" sz="2800" dirty="0"/>
              <a:t>G 7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467EE5-0687-624E-A25F-9D8D8B1FC5F2}"/>
              </a:ext>
            </a:extLst>
          </p:cNvPr>
          <p:cNvSpPr txBox="1"/>
          <p:nvPr/>
        </p:nvSpPr>
        <p:spPr>
          <a:xfrm>
            <a:off x="7006790" y="3523434"/>
            <a:ext cx="863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 0</a:t>
            </a:r>
          </a:p>
          <a:p>
            <a:r>
              <a:rPr lang="en-US" sz="2800" dirty="0"/>
              <a:t>F 13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1E2386-2A05-1341-B4B6-6EC4D3DA0F45}"/>
              </a:ext>
            </a:extLst>
          </p:cNvPr>
          <p:cNvSpPr txBox="1"/>
          <p:nvPr/>
        </p:nvSpPr>
        <p:spPr>
          <a:xfrm>
            <a:off x="8153086" y="3740269"/>
            <a:ext cx="863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 0</a:t>
            </a:r>
          </a:p>
          <a:p>
            <a:r>
              <a:rPr lang="en-US" sz="2800" dirty="0"/>
              <a:t>E 13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A5C46D-1363-AC47-9B65-5A475707C979}"/>
              </a:ext>
            </a:extLst>
          </p:cNvPr>
          <p:cNvSpPr txBox="1"/>
          <p:nvPr/>
        </p:nvSpPr>
        <p:spPr>
          <a:xfrm>
            <a:off x="9357289" y="3991072"/>
            <a:ext cx="863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 0</a:t>
            </a:r>
          </a:p>
          <a:p>
            <a:r>
              <a:rPr lang="en-US" sz="2800" dirty="0"/>
              <a:t>D 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E882A6-4381-0941-B631-E0FD508F58AC}"/>
              </a:ext>
            </a:extLst>
          </p:cNvPr>
          <p:cNvSpPr txBox="1"/>
          <p:nvPr/>
        </p:nvSpPr>
        <p:spPr>
          <a:xfrm>
            <a:off x="10634037" y="4136801"/>
            <a:ext cx="46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104902-26B2-0A48-A31A-BF0F66AC4138}"/>
              </a:ext>
            </a:extLst>
          </p:cNvPr>
          <p:cNvCxnSpPr/>
          <p:nvPr/>
        </p:nvCxnSpPr>
        <p:spPr>
          <a:xfrm>
            <a:off x="4132192" y="3315180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1D6FAC-2DC2-544D-A646-59BB4BB37ECE}"/>
              </a:ext>
            </a:extLst>
          </p:cNvPr>
          <p:cNvCxnSpPr/>
          <p:nvPr/>
        </p:nvCxnSpPr>
        <p:spPr>
          <a:xfrm>
            <a:off x="5278505" y="3548818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A745F7-A780-8543-9194-78DBACE7A0CE}"/>
              </a:ext>
            </a:extLst>
          </p:cNvPr>
          <p:cNvCxnSpPr/>
          <p:nvPr/>
        </p:nvCxnSpPr>
        <p:spPr>
          <a:xfrm>
            <a:off x="6423996" y="3772863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1BE08B-14A4-114B-9C65-ED53DA5B36BA}"/>
              </a:ext>
            </a:extLst>
          </p:cNvPr>
          <p:cNvCxnSpPr/>
          <p:nvPr/>
        </p:nvCxnSpPr>
        <p:spPr>
          <a:xfrm>
            <a:off x="7605417" y="3997587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675849-799F-564C-9523-FCB6FF72CFE0}"/>
              </a:ext>
            </a:extLst>
          </p:cNvPr>
          <p:cNvCxnSpPr/>
          <p:nvPr/>
        </p:nvCxnSpPr>
        <p:spPr>
          <a:xfrm>
            <a:off x="8828029" y="4217322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40F0DD-4F66-FC4B-895E-4C32B94DDF03}"/>
              </a:ext>
            </a:extLst>
          </p:cNvPr>
          <p:cNvCxnSpPr/>
          <p:nvPr/>
        </p:nvCxnSpPr>
        <p:spPr>
          <a:xfrm>
            <a:off x="10104777" y="4388089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E8723CC-40D8-DF47-82F4-5BD08FA8AE88}"/>
              </a:ext>
            </a:extLst>
          </p:cNvPr>
          <p:cNvSpPr txBox="1"/>
          <p:nvPr/>
        </p:nvSpPr>
        <p:spPr>
          <a:xfrm>
            <a:off x="4273830" y="5126963"/>
            <a:ext cx="6453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Can you give an agenda so that G wins?</a:t>
            </a:r>
          </a:p>
        </p:txBody>
      </p:sp>
    </p:spTree>
    <p:extLst>
      <p:ext uri="{BB962C8B-B14F-4D97-AF65-F5344CB8AC3E}">
        <p14:creationId xmlns:p14="http://schemas.microsoft.com/office/powerpoint/2010/main" val="223960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80D0F-95FA-0245-8600-D73C6B079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6" y="357809"/>
            <a:ext cx="3528392" cy="60529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/>
              <a:t>6	4	3</a:t>
            </a:r>
          </a:p>
          <a:p>
            <a:pPr marL="0" indent="0">
              <a:buNone/>
            </a:pPr>
            <a:r>
              <a:rPr lang="en-US" dirty="0"/>
              <a:t>A	B	C</a:t>
            </a:r>
          </a:p>
          <a:p>
            <a:pPr marL="0" indent="0">
              <a:buNone/>
            </a:pPr>
            <a:r>
              <a:rPr lang="en-US" dirty="0"/>
              <a:t>B	C	D</a:t>
            </a:r>
          </a:p>
          <a:p>
            <a:pPr marL="0" indent="0">
              <a:buNone/>
            </a:pPr>
            <a:r>
              <a:rPr lang="en-US" dirty="0"/>
              <a:t>C	D	E</a:t>
            </a:r>
          </a:p>
          <a:p>
            <a:pPr marL="0" indent="0">
              <a:buNone/>
            </a:pPr>
            <a:r>
              <a:rPr lang="en-US" dirty="0"/>
              <a:t>D	E	F</a:t>
            </a:r>
          </a:p>
          <a:p>
            <a:pPr marL="0" indent="0">
              <a:buNone/>
            </a:pPr>
            <a:r>
              <a:rPr lang="en-US" dirty="0"/>
              <a:t>E	F	G</a:t>
            </a:r>
          </a:p>
          <a:p>
            <a:pPr marL="0" indent="0">
              <a:buNone/>
            </a:pPr>
            <a:r>
              <a:rPr lang="en-US" dirty="0"/>
              <a:t>F	G	A</a:t>
            </a:r>
          </a:p>
          <a:p>
            <a:pPr marL="0" indent="0">
              <a:buNone/>
            </a:pPr>
            <a:r>
              <a:rPr lang="en-US" dirty="0"/>
              <a:t>G	A	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2EF6D-BAFD-AA40-95D7-12788494A85C}"/>
              </a:ext>
            </a:extLst>
          </p:cNvPr>
          <p:cNvSpPr txBox="1"/>
          <p:nvPr/>
        </p:nvSpPr>
        <p:spPr>
          <a:xfrm>
            <a:off x="4458534" y="318042"/>
            <a:ext cx="6698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  <a:p>
            <a:r>
              <a:rPr lang="en-US" sz="2800" dirty="0"/>
              <a:t>F-E-D-C-B-A-G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3E2442-5425-4046-ABA8-4BA23DDE0228}"/>
              </a:ext>
            </a:extLst>
          </p:cNvPr>
          <p:cNvSpPr txBox="1"/>
          <p:nvPr/>
        </p:nvSpPr>
        <p:spPr>
          <a:xfrm>
            <a:off x="4273830" y="2860812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</a:t>
            </a:r>
          </a:p>
          <a:p>
            <a:r>
              <a:rPr lang="en-US" sz="2800" dirty="0"/>
              <a:t>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9966E8-68A9-994C-A3EE-82F282DB630E}"/>
              </a:ext>
            </a:extLst>
          </p:cNvPr>
          <p:cNvSpPr txBox="1"/>
          <p:nvPr/>
        </p:nvSpPr>
        <p:spPr>
          <a:xfrm>
            <a:off x="5332351" y="3133608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</a:t>
            </a:r>
          </a:p>
          <a:p>
            <a:r>
              <a:rPr lang="en-US" sz="2800" dirty="0"/>
              <a:t>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2D78A0-F341-1740-8FDA-4404D7C21726}"/>
              </a:ext>
            </a:extLst>
          </p:cNvPr>
          <p:cNvSpPr txBox="1"/>
          <p:nvPr/>
        </p:nvSpPr>
        <p:spPr>
          <a:xfrm>
            <a:off x="6322944" y="3382591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</a:t>
            </a:r>
          </a:p>
          <a:p>
            <a:r>
              <a:rPr lang="en-US" sz="2800" dirty="0"/>
              <a:t>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467EE5-0687-624E-A25F-9D8D8B1FC5F2}"/>
              </a:ext>
            </a:extLst>
          </p:cNvPr>
          <p:cNvSpPr txBox="1"/>
          <p:nvPr/>
        </p:nvSpPr>
        <p:spPr>
          <a:xfrm>
            <a:off x="7340882" y="3595066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  <a:p>
            <a:r>
              <a:rPr lang="en-US" sz="2800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1E2386-2A05-1341-B4B6-6EC4D3DA0F45}"/>
              </a:ext>
            </a:extLst>
          </p:cNvPr>
          <p:cNvSpPr txBox="1"/>
          <p:nvPr/>
        </p:nvSpPr>
        <p:spPr>
          <a:xfrm>
            <a:off x="8390708" y="3828120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</a:t>
            </a:r>
          </a:p>
          <a:p>
            <a:r>
              <a:rPr lang="en-US" sz="2800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A5C46D-1363-AC47-9B65-5A475707C979}"/>
              </a:ext>
            </a:extLst>
          </p:cNvPr>
          <p:cNvSpPr txBox="1"/>
          <p:nvPr/>
        </p:nvSpPr>
        <p:spPr>
          <a:xfrm>
            <a:off x="9497248" y="4072119"/>
            <a:ext cx="467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</a:p>
          <a:p>
            <a:r>
              <a:rPr lang="en-US" sz="2800" dirty="0"/>
              <a:t>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EE882A6-4381-0941-B631-E0FD508F58AC}"/>
              </a:ext>
            </a:extLst>
          </p:cNvPr>
          <p:cNvSpPr txBox="1"/>
          <p:nvPr/>
        </p:nvSpPr>
        <p:spPr>
          <a:xfrm>
            <a:off x="10493647" y="4287562"/>
            <a:ext cx="467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7104902-26B2-0A48-A31A-BF0F66AC4138}"/>
              </a:ext>
            </a:extLst>
          </p:cNvPr>
          <p:cNvCxnSpPr/>
          <p:nvPr/>
        </p:nvCxnSpPr>
        <p:spPr>
          <a:xfrm>
            <a:off x="4803091" y="3382591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21D6FAC-2DC2-544D-A646-59BB4BB37ECE}"/>
              </a:ext>
            </a:extLst>
          </p:cNvPr>
          <p:cNvCxnSpPr/>
          <p:nvPr/>
        </p:nvCxnSpPr>
        <p:spPr>
          <a:xfrm>
            <a:off x="5793684" y="3617261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A745F7-A780-8543-9194-78DBACE7A0CE}"/>
              </a:ext>
            </a:extLst>
          </p:cNvPr>
          <p:cNvCxnSpPr/>
          <p:nvPr/>
        </p:nvCxnSpPr>
        <p:spPr>
          <a:xfrm>
            <a:off x="6790083" y="3859644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1BE08B-14A4-114B-9C65-ED53DA5B36BA}"/>
              </a:ext>
            </a:extLst>
          </p:cNvPr>
          <p:cNvCxnSpPr/>
          <p:nvPr/>
        </p:nvCxnSpPr>
        <p:spPr>
          <a:xfrm>
            <a:off x="7746309" y="4087715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675849-799F-564C-9523-FCB6FF72CFE0}"/>
              </a:ext>
            </a:extLst>
          </p:cNvPr>
          <p:cNvCxnSpPr/>
          <p:nvPr/>
        </p:nvCxnSpPr>
        <p:spPr>
          <a:xfrm>
            <a:off x="8857847" y="4293501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740F0DD-4F66-FC4B-895E-4C32B94DDF03}"/>
              </a:ext>
            </a:extLst>
          </p:cNvPr>
          <p:cNvCxnSpPr/>
          <p:nvPr/>
        </p:nvCxnSpPr>
        <p:spPr>
          <a:xfrm>
            <a:off x="9964387" y="4533893"/>
            <a:ext cx="52926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7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162</Words>
  <Application>Microsoft Macintosh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Nevison</dc:creator>
  <cp:lastModifiedBy>Chris Nevison</cp:lastModifiedBy>
  <cp:revision>6</cp:revision>
  <dcterms:created xsi:type="dcterms:W3CDTF">2021-04-25T16:07:08Z</dcterms:created>
  <dcterms:modified xsi:type="dcterms:W3CDTF">2021-04-25T16:36:00Z</dcterms:modified>
</cp:coreProperties>
</file>