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EEBCC-EBCA-F14F-B9F3-8F26E006B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84E406-7CE9-BB49-A592-66D3B26D0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593A5-9624-5842-B0DF-A256C75E4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D0F9-4EA3-4D4D-A09E-FCC0281F949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AF0DA-77C1-874C-AD17-DF1B3E313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BFEFB-0E11-0841-B26C-8343BB4ED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6BC-EC0A-544A-8F53-BB520FCF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284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62C5D-FE7A-0E4A-BDD8-D05DC2D6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F0791A-B247-0742-A3DD-4E03EABD8C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864B5-42DB-A343-BEDD-39116ADDA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D0F9-4EA3-4D4D-A09E-FCC0281F949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9B66F-508D-4241-B85D-CA7644F5C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62D7F-DDD8-1142-B286-9011FA77E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6BC-EC0A-544A-8F53-BB520FCF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18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6A851D-5384-BC4D-9EA8-972F548AC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E222E7-B103-4C4A-857D-9185B7D46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8865B-35DA-474F-849E-F819FE58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D0F9-4EA3-4D4D-A09E-FCC0281F949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3A31E-CC07-194E-87E2-A07454525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1BE48-0CB6-3D41-8C72-8F0A91F1A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6BC-EC0A-544A-8F53-BB520FCF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0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33FF6-B89F-EC40-BD60-984764F4A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D9FCF-6B21-B742-A301-6493D6A5D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E28C1-23C9-4047-BB14-3E89C7DE5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D0F9-4EA3-4D4D-A09E-FCC0281F949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AA8AF-39AD-154D-BA54-5B8A28F34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88DA98-31BE-CA4E-81E4-0DDAE6DFD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6BC-EC0A-544A-8F53-BB520FCF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28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2ACD9-4187-C94B-B1DF-99F4C9271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FEE330-1BC7-E84C-99F3-ACCF370F9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46E81-F5C6-3A42-889C-DFAAA5138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D0F9-4EA3-4D4D-A09E-FCC0281F949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07FE5-0C22-6342-90FA-DF80B8562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BA7E2-410F-1A4D-AADC-1B14536F9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6BC-EC0A-544A-8F53-BB520FCF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3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95876-BE85-9B49-A866-5D54D2430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C57C2-E5CA-5245-B8DA-E91968B10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4A464E-35AE-1145-82D3-214B3FBD2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0DEB44-EDD4-7645-967F-D3B5630CF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D0F9-4EA3-4D4D-A09E-FCC0281F949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D33F02-F329-3C44-A91B-9830C54C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1B1FA3-BDA8-4C47-9615-C1EEB0B72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6BC-EC0A-544A-8F53-BB520FCF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63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1BCD-B1E6-F943-B3DF-28B14F7E3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87D73-F2DF-EB43-AE23-4D239B3CA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C134D4-E7F7-7E49-A54A-DF5A16EA2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20FD43-20C1-0744-B890-50C79081E2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29D407-9B02-1E49-9E75-F34A5F7EC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DD90DF-E0D8-DF49-A127-5354472E6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D0F9-4EA3-4D4D-A09E-FCC0281F949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E47F2C-12F8-BE41-80BB-AAC89E187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A1695F-4768-CD4C-BBC0-331B4B98C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6BC-EC0A-544A-8F53-BB520FCF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5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E99D2-95FA-1B49-981D-AC0FD3976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D41371-F034-E14E-B9ED-B70F7C357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D0F9-4EA3-4D4D-A09E-FCC0281F949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76575A-CE05-A84F-99F1-428957372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5777A-0504-9343-AD9F-49E035D17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6BC-EC0A-544A-8F53-BB520FCF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3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83E7A2-C919-FC45-96A5-D153DCF39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D0F9-4EA3-4D4D-A09E-FCC0281F949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102E1-80CB-3F4B-9E42-DAF062798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AAB4F4-C7EC-2447-AF50-9C0389CF3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6BC-EC0A-544A-8F53-BB520FCF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25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2BA04-2E9A-E942-B03F-9A208D838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72FE1-BF0C-0C4E-AADB-6271F6E5A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BEC0AB-ABB3-D340-B69B-2F0442EE6D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985F1-9FBF-C943-A45F-9C4DCEE56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D0F9-4EA3-4D4D-A09E-FCC0281F949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847E1A-D05B-CB41-88EF-28346B2F2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82AB7-434F-964C-98BA-83B029001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6BC-EC0A-544A-8F53-BB520FCF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68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23029-A469-EB46-B71C-2AD75C63E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7B4997-D48B-AB41-B64D-2E2475BF76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F68A54-30D3-344C-A7DD-D92908A873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FD0736-548E-BE45-A9F2-D7CB94C94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D0F9-4EA3-4D4D-A09E-FCC0281F949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55254-9FBB-914D-A79A-778369B4C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42A9A-F11D-4640-AA77-94A16B7D5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6BC-EC0A-544A-8F53-BB520FCF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6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0FC4A4-8B08-8546-8A3E-1167D48D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B5396D-0752-ED47-B9F5-8BA574E6B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7A995-1B34-444F-AAB7-0A5C305FF0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D0F9-4EA3-4D4D-A09E-FCC0281F949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5F463-2699-BE4E-88FA-7B3F48BF89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20B00-385D-2241-BE8C-DE916BA036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406BC-EC0A-544A-8F53-BB520FCF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4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3C79016-94F7-4948-B7BD-ED9655623142}"/>
              </a:ext>
            </a:extLst>
          </p:cNvPr>
          <p:cNvGrpSpPr/>
          <p:nvPr/>
        </p:nvGrpSpPr>
        <p:grpSpPr>
          <a:xfrm>
            <a:off x="4670965" y="168286"/>
            <a:ext cx="7521035" cy="6521427"/>
            <a:chOff x="1862511" y="157209"/>
            <a:chExt cx="7521035" cy="6521427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2598AF0-16BD-7A4D-9596-18BAD6EC1F0A}"/>
                </a:ext>
              </a:extLst>
            </p:cNvPr>
            <p:cNvGrpSpPr/>
            <p:nvPr/>
          </p:nvGrpSpPr>
          <p:grpSpPr>
            <a:xfrm flipV="1">
              <a:off x="2369513" y="773715"/>
              <a:ext cx="6354358" cy="5298429"/>
              <a:chOff x="1072053" y="1275366"/>
              <a:chExt cx="5476897" cy="4332251"/>
            </a:xfrm>
          </p:grpSpPr>
          <p:sp>
            <p:nvSpPr>
              <p:cNvPr id="21" name="Triangle 20">
                <a:extLst>
                  <a:ext uri="{FF2B5EF4-FFF2-40B4-BE49-F238E27FC236}">
                    <a16:creationId xmlns:a16="http://schemas.microsoft.com/office/drawing/2014/main" id="{8FE0700B-B729-F144-9847-26569F1D39ED}"/>
                  </a:ext>
                </a:extLst>
              </p:cNvPr>
              <p:cNvSpPr/>
              <p:nvPr/>
            </p:nvSpPr>
            <p:spPr>
              <a:xfrm>
                <a:off x="1072053" y="1275366"/>
                <a:ext cx="5476897" cy="4332251"/>
              </a:xfrm>
              <a:prstGeom prst="triangl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07E98A58-4643-1941-B02D-060E5DCFF097}"/>
                  </a:ext>
                </a:extLst>
              </p:cNvPr>
              <p:cNvCxnSpPr>
                <a:stCxn id="21" idx="0"/>
                <a:endCxn id="21" idx="3"/>
              </p:cNvCxnSpPr>
              <p:nvPr/>
            </p:nvCxnSpPr>
            <p:spPr>
              <a:xfrm>
                <a:off x="3810502" y="1275366"/>
                <a:ext cx="0" cy="433225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52FED9D-5DF7-274D-9ECD-9299D1B0E96A}"/>
                  </a:ext>
                </a:extLst>
              </p:cNvPr>
              <p:cNvCxnSpPr>
                <a:stCxn id="21" idx="2"/>
                <a:endCxn id="21" idx="5"/>
              </p:cNvCxnSpPr>
              <p:nvPr/>
            </p:nvCxnSpPr>
            <p:spPr>
              <a:xfrm flipV="1">
                <a:off x="1072053" y="3441492"/>
                <a:ext cx="4107673" cy="216612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6B5E093E-A804-154F-9EFE-44015D4B4C7D}"/>
                  </a:ext>
                </a:extLst>
              </p:cNvPr>
              <p:cNvCxnSpPr>
                <a:stCxn id="21" idx="1"/>
                <a:endCxn id="21" idx="4"/>
              </p:cNvCxnSpPr>
              <p:nvPr/>
            </p:nvCxnSpPr>
            <p:spPr>
              <a:xfrm>
                <a:off x="2441277" y="3441492"/>
                <a:ext cx="4107673" cy="216612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3C60B83-DBF7-724A-8082-F39912D27004}"/>
                </a:ext>
              </a:extLst>
            </p:cNvPr>
            <p:cNvSpPr txBox="1"/>
            <p:nvPr/>
          </p:nvSpPr>
          <p:spPr>
            <a:xfrm>
              <a:off x="3163805" y="3159416"/>
              <a:ext cx="5675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A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E920F00-4DA0-5C40-99FF-98CC9E9A1850}"/>
                </a:ext>
              </a:extLst>
            </p:cNvPr>
            <p:cNvSpPr txBox="1"/>
            <p:nvPr/>
          </p:nvSpPr>
          <p:spPr>
            <a:xfrm>
              <a:off x="7353139" y="3176749"/>
              <a:ext cx="5675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B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E71E469-73F4-0F49-90BE-BCBDC3EBB9EF}"/>
                </a:ext>
              </a:extLst>
            </p:cNvPr>
            <p:cNvSpPr txBox="1"/>
            <p:nvPr/>
          </p:nvSpPr>
          <p:spPr>
            <a:xfrm>
              <a:off x="5355028" y="157209"/>
              <a:ext cx="5675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C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C6A8E8F-2259-5147-8181-5ECD1D02921B}"/>
                </a:ext>
              </a:extLst>
            </p:cNvPr>
            <p:cNvCxnSpPr>
              <a:stCxn id="21" idx="1"/>
              <a:endCxn id="21" idx="3"/>
            </p:cNvCxnSpPr>
            <p:nvPr/>
          </p:nvCxnSpPr>
          <p:spPr>
            <a:xfrm flipV="1">
              <a:off x="3958103" y="773715"/>
              <a:ext cx="1588589" cy="264921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AA45E1B-8816-CC4B-9021-64585E3C9E85}"/>
                </a:ext>
              </a:extLst>
            </p:cNvPr>
            <p:cNvCxnSpPr>
              <a:cxnSpLocks/>
              <a:stCxn id="21" idx="1"/>
              <a:endCxn id="21" idx="5"/>
            </p:cNvCxnSpPr>
            <p:nvPr/>
          </p:nvCxnSpPr>
          <p:spPr>
            <a:xfrm>
              <a:off x="3958103" y="3422929"/>
              <a:ext cx="317717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65EEA8E-3D56-544B-A005-5B6D1B75A53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546691" y="833368"/>
              <a:ext cx="1588589" cy="264921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D237FDC-9E80-6149-A7F5-E132D522C3A3}"/>
                </a:ext>
              </a:extLst>
            </p:cNvPr>
            <p:cNvCxnSpPr>
              <a:stCxn id="21" idx="1"/>
            </p:cNvCxnSpPr>
            <p:nvPr/>
          </p:nvCxnSpPr>
          <p:spPr>
            <a:xfrm flipH="1" flipV="1">
              <a:off x="3958101" y="773714"/>
              <a:ext cx="2" cy="264921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ABD708E-AA43-A247-BA95-DAE24F200BBF}"/>
                </a:ext>
              </a:extLst>
            </p:cNvPr>
            <p:cNvCxnSpPr/>
            <p:nvPr/>
          </p:nvCxnSpPr>
          <p:spPr>
            <a:xfrm flipH="1" flipV="1">
              <a:off x="7135277" y="803540"/>
              <a:ext cx="2" cy="264921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21B367C-6B94-9E44-93CE-835131201393}"/>
                </a:ext>
              </a:extLst>
            </p:cNvPr>
            <p:cNvCxnSpPr>
              <a:stCxn id="21" idx="3"/>
            </p:cNvCxnSpPr>
            <p:nvPr/>
          </p:nvCxnSpPr>
          <p:spPr>
            <a:xfrm flipH="1">
              <a:off x="3163805" y="773715"/>
              <a:ext cx="2382887" cy="13544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2793D1E-F97F-3A4A-9D07-D4DB51468D90}"/>
                </a:ext>
              </a:extLst>
            </p:cNvPr>
            <p:cNvCxnSpPr>
              <a:cxnSpLocks/>
            </p:cNvCxnSpPr>
            <p:nvPr/>
          </p:nvCxnSpPr>
          <p:spPr>
            <a:xfrm>
              <a:off x="5524558" y="773714"/>
              <a:ext cx="2382887" cy="13544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A7BC56A-338B-F94A-B1D5-A4CD2283AD1D}"/>
                </a:ext>
              </a:extLst>
            </p:cNvPr>
            <p:cNvCxnSpPr>
              <a:stCxn id="21" idx="1"/>
            </p:cNvCxnSpPr>
            <p:nvPr/>
          </p:nvCxnSpPr>
          <p:spPr>
            <a:xfrm>
              <a:off x="3958103" y="3422929"/>
              <a:ext cx="2382882" cy="127263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D9146A7-AD88-6E4D-8761-FD92FC8931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37494" y="3422928"/>
              <a:ext cx="2382882" cy="127263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AF757D3-A812-FA4E-B4F5-61FC021F0144}"/>
                </a:ext>
              </a:extLst>
            </p:cNvPr>
            <p:cNvSpPr txBox="1"/>
            <p:nvPr/>
          </p:nvSpPr>
          <p:spPr>
            <a:xfrm>
              <a:off x="8815987" y="359036"/>
              <a:ext cx="5675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D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CD81EA2-AC07-8942-BB91-88D733CB05F8}"/>
                </a:ext>
              </a:extLst>
            </p:cNvPr>
            <p:cNvSpPr txBox="1"/>
            <p:nvPr/>
          </p:nvSpPr>
          <p:spPr>
            <a:xfrm>
              <a:off x="1862511" y="359035"/>
              <a:ext cx="5675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D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ED4C3D8-6128-0B41-9B24-9CF0D3DC7FF9}"/>
                </a:ext>
              </a:extLst>
            </p:cNvPr>
            <p:cNvSpPr txBox="1"/>
            <p:nvPr/>
          </p:nvSpPr>
          <p:spPr>
            <a:xfrm>
              <a:off x="5355027" y="6032305"/>
              <a:ext cx="5675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D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84D6A93B-C37A-034C-B12C-B5DBE63B3649}"/>
              </a:ext>
            </a:extLst>
          </p:cNvPr>
          <p:cNvSpPr txBox="1"/>
          <p:nvPr/>
        </p:nvSpPr>
        <p:spPr>
          <a:xfrm>
            <a:off x="9503023" y="2117245"/>
            <a:ext cx="507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4CFE7D5-56D3-044F-BB93-9C97899D813E}"/>
              </a:ext>
            </a:extLst>
          </p:cNvPr>
          <p:cNvSpPr txBox="1"/>
          <p:nvPr/>
        </p:nvSpPr>
        <p:spPr>
          <a:xfrm>
            <a:off x="10487575" y="1384221"/>
            <a:ext cx="507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D2E89BE-00BF-2344-9C72-0ECE9D850BB1}"/>
              </a:ext>
            </a:extLst>
          </p:cNvPr>
          <p:cNvSpPr txBox="1"/>
          <p:nvPr/>
        </p:nvSpPr>
        <p:spPr>
          <a:xfrm>
            <a:off x="6842053" y="1990713"/>
            <a:ext cx="507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4EC4493-7A6D-EE4B-BF73-389202CC2868}"/>
              </a:ext>
            </a:extLst>
          </p:cNvPr>
          <p:cNvSpPr txBox="1"/>
          <p:nvPr/>
        </p:nvSpPr>
        <p:spPr>
          <a:xfrm>
            <a:off x="6298270" y="2007584"/>
            <a:ext cx="507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3BB501A-6844-B541-83EF-8E5AC1CF280A}"/>
              </a:ext>
            </a:extLst>
          </p:cNvPr>
          <p:cNvSpPr txBox="1"/>
          <p:nvPr/>
        </p:nvSpPr>
        <p:spPr>
          <a:xfrm>
            <a:off x="10076316" y="2113032"/>
            <a:ext cx="507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555FC0D-1CE1-7544-91AA-19E361141EA6}"/>
              </a:ext>
            </a:extLst>
          </p:cNvPr>
          <p:cNvSpPr txBox="1"/>
          <p:nvPr/>
        </p:nvSpPr>
        <p:spPr>
          <a:xfrm>
            <a:off x="10179727" y="859272"/>
            <a:ext cx="507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EA0144A-E151-1447-AB9C-682A8A3B4C01}"/>
              </a:ext>
            </a:extLst>
          </p:cNvPr>
          <p:cNvSpPr txBox="1"/>
          <p:nvPr/>
        </p:nvSpPr>
        <p:spPr>
          <a:xfrm>
            <a:off x="9390671" y="853514"/>
            <a:ext cx="507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A3337A-6048-CA4A-B9EC-865B19485A23}"/>
              </a:ext>
            </a:extLst>
          </p:cNvPr>
          <p:cNvSpPr txBox="1"/>
          <p:nvPr/>
        </p:nvSpPr>
        <p:spPr>
          <a:xfrm>
            <a:off x="2514270" y="468291"/>
            <a:ext cx="2789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6 + 16s1 + 8s2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C710B64-B541-824A-A43E-B1F4F85B55E9}"/>
              </a:ext>
            </a:extLst>
          </p:cNvPr>
          <p:cNvSpPr txBox="1"/>
          <p:nvPr/>
        </p:nvSpPr>
        <p:spPr>
          <a:xfrm>
            <a:off x="9098463" y="1369307"/>
            <a:ext cx="507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FADFB23-7734-9D41-8C9C-D0B12579834C}"/>
              </a:ext>
            </a:extLst>
          </p:cNvPr>
          <p:cNvSpPr txBox="1"/>
          <p:nvPr/>
        </p:nvSpPr>
        <p:spPr>
          <a:xfrm>
            <a:off x="4670965" y="1441174"/>
            <a:ext cx="507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D25EA3C-DA5E-3043-9A62-8D3F8BF51E8C}"/>
              </a:ext>
            </a:extLst>
          </p:cNvPr>
          <p:cNvSpPr txBox="1"/>
          <p:nvPr/>
        </p:nvSpPr>
        <p:spPr>
          <a:xfrm>
            <a:off x="5314159" y="3214032"/>
            <a:ext cx="507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9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BC4A2B3-9CB3-AA4C-82C0-247B08A3395B}"/>
              </a:ext>
            </a:extLst>
          </p:cNvPr>
          <p:cNvSpPr txBox="1"/>
          <p:nvPr/>
        </p:nvSpPr>
        <p:spPr>
          <a:xfrm>
            <a:off x="5993136" y="44700"/>
            <a:ext cx="2789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7 + 10s1 + 13s2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1D079E5-CE4C-2C46-AA74-670BF9C35AAA}"/>
              </a:ext>
            </a:extLst>
          </p:cNvPr>
          <p:cNvSpPr txBox="1"/>
          <p:nvPr/>
        </p:nvSpPr>
        <p:spPr>
          <a:xfrm>
            <a:off x="9756524" y="3830859"/>
            <a:ext cx="2789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8 + 4s1 + 9s2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17A68C5-147F-F24C-A0CE-F4C9C253BAEC}"/>
              </a:ext>
            </a:extLst>
          </p:cNvPr>
          <p:cNvSpPr txBox="1"/>
          <p:nvPr/>
        </p:nvSpPr>
        <p:spPr>
          <a:xfrm>
            <a:off x="401491" y="1089690"/>
            <a:ext cx="27898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Plurality</a:t>
            </a:r>
          </a:p>
          <a:p>
            <a:r>
              <a:rPr lang="en-US" sz="2800" dirty="0"/>
              <a:t>A - 9</a:t>
            </a:r>
          </a:p>
          <a:p>
            <a:r>
              <a:rPr lang="en-US" sz="2800" dirty="0"/>
              <a:t>B – 8</a:t>
            </a:r>
          </a:p>
          <a:p>
            <a:r>
              <a:rPr lang="en-US" sz="2800" dirty="0"/>
              <a:t>C – 7</a:t>
            </a:r>
          </a:p>
          <a:p>
            <a:r>
              <a:rPr lang="en-US" sz="2800" dirty="0"/>
              <a:t>D - 6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1460770-1C95-454E-8363-FFD3DE489DCB}"/>
              </a:ext>
            </a:extLst>
          </p:cNvPr>
          <p:cNvSpPr txBox="1"/>
          <p:nvPr/>
        </p:nvSpPr>
        <p:spPr>
          <a:xfrm>
            <a:off x="343776" y="3429000"/>
            <a:ext cx="179320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Remove D</a:t>
            </a:r>
          </a:p>
          <a:p>
            <a:r>
              <a:rPr lang="en-US" sz="2800" dirty="0"/>
              <a:t>C - 11</a:t>
            </a:r>
          </a:p>
          <a:p>
            <a:r>
              <a:rPr lang="en-US" sz="2800" dirty="0"/>
              <a:t>B – 10</a:t>
            </a:r>
          </a:p>
          <a:p>
            <a:r>
              <a:rPr lang="en-US" sz="2800" dirty="0"/>
              <a:t>A - 9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33D31D9-B9AA-1043-8371-B049B8FE018F}"/>
              </a:ext>
            </a:extLst>
          </p:cNvPr>
          <p:cNvSpPr txBox="1"/>
          <p:nvPr/>
        </p:nvSpPr>
        <p:spPr>
          <a:xfrm>
            <a:off x="2403996" y="3446138"/>
            <a:ext cx="179320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Remove C</a:t>
            </a:r>
          </a:p>
          <a:p>
            <a:r>
              <a:rPr lang="en-US" sz="2800" dirty="0"/>
              <a:t>D - 11</a:t>
            </a:r>
          </a:p>
          <a:p>
            <a:r>
              <a:rPr lang="en-US" sz="2800" dirty="0"/>
              <a:t>B – 10</a:t>
            </a:r>
          </a:p>
          <a:p>
            <a:r>
              <a:rPr lang="en-US" sz="2800" dirty="0"/>
              <a:t>A - 9</a:t>
            </a:r>
          </a:p>
        </p:txBody>
      </p:sp>
    </p:spTree>
    <p:extLst>
      <p:ext uri="{BB962C8B-B14F-4D97-AF65-F5344CB8AC3E}">
        <p14:creationId xmlns:p14="http://schemas.microsoft.com/office/powerpoint/2010/main" val="154168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179BCAA0-F2B3-344D-9950-D510B7252B64}"/>
              </a:ext>
            </a:extLst>
          </p:cNvPr>
          <p:cNvSpPr txBox="1"/>
          <p:nvPr/>
        </p:nvSpPr>
        <p:spPr>
          <a:xfrm>
            <a:off x="926755" y="1015711"/>
            <a:ext cx="1927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Who wins?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AD798C6-4443-8645-9E88-D0DBCC56971F}"/>
              </a:ext>
            </a:extLst>
          </p:cNvPr>
          <p:cNvGrpSpPr/>
          <p:nvPr/>
        </p:nvGrpSpPr>
        <p:grpSpPr>
          <a:xfrm>
            <a:off x="5684108" y="709635"/>
            <a:ext cx="4762389" cy="3911792"/>
            <a:chOff x="2420267" y="326576"/>
            <a:chExt cx="4269776" cy="3343494"/>
          </a:xfrm>
        </p:grpSpPr>
        <p:sp>
          <p:nvSpPr>
            <p:cNvPr id="4" name="Triangle 3">
              <a:extLst>
                <a:ext uri="{FF2B5EF4-FFF2-40B4-BE49-F238E27FC236}">
                  <a16:creationId xmlns:a16="http://schemas.microsoft.com/office/drawing/2014/main" id="{837D3DB1-9E52-CE48-8B85-D921FBF5FA86}"/>
                </a:ext>
              </a:extLst>
            </p:cNvPr>
            <p:cNvSpPr/>
            <p:nvPr/>
          </p:nvSpPr>
          <p:spPr>
            <a:xfrm>
              <a:off x="2892287" y="884583"/>
              <a:ext cx="3203713" cy="2395330"/>
            </a:xfrm>
            <a:prstGeom prst="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876F54B-ECF6-6143-847E-A772EDEA2331}"/>
                </a:ext>
              </a:extLst>
            </p:cNvPr>
            <p:cNvCxnSpPr>
              <a:cxnSpLocks/>
              <a:stCxn id="4" idx="0"/>
            </p:cNvCxnSpPr>
            <p:nvPr/>
          </p:nvCxnSpPr>
          <p:spPr>
            <a:xfrm flipH="1">
              <a:off x="4492488" y="884583"/>
              <a:ext cx="1656" cy="236551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AC72870-E850-1B4D-9F00-1326E52477E2}"/>
                </a:ext>
              </a:extLst>
            </p:cNvPr>
            <p:cNvCxnSpPr>
              <a:cxnSpLocks/>
              <a:endCxn id="4" idx="2"/>
            </p:cNvCxnSpPr>
            <p:nvPr/>
          </p:nvCxnSpPr>
          <p:spPr>
            <a:xfrm flipH="1">
              <a:off x="2892287" y="1918252"/>
              <a:ext cx="2365513" cy="13616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5ED7E53-1E50-EA40-A87B-B8D627B744DE}"/>
                </a:ext>
              </a:extLst>
            </p:cNvPr>
            <p:cNvCxnSpPr>
              <a:cxnSpLocks/>
            </p:cNvCxnSpPr>
            <p:nvPr/>
          </p:nvCxnSpPr>
          <p:spPr>
            <a:xfrm>
              <a:off x="3728832" y="1967338"/>
              <a:ext cx="2365513" cy="13125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BE6F8EA-4CA0-CB4B-AE5A-038C9D610E91}"/>
                </a:ext>
              </a:extLst>
            </p:cNvPr>
            <p:cNvSpPr txBox="1"/>
            <p:nvPr/>
          </p:nvSpPr>
          <p:spPr>
            <a:xfrm>
              <a:off x="4111084" y="1464606"/>
              <a:ext cx="3814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303759F-5E45-4043-8B10-CA608F13468D}"/>
                </a:ext>
              </a:extLst>
            </p:cNvPr>
            <p:cNvSpPr txBox="1"/>
            <p:nvPr/>
          </p:nvSpPr>
          <p:spPr>
            <a:xfrm>
              <a:off x="4537636" y="1444118"/>
              <a:ext cx="3731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2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DA3ED40-06BA-4E4F-A329-0E51C77CBF38}"/>
                </a:ext>
              </a:extLst>
            </p:cNvPr>
            <p:cNvSpPr txBox="1"/>
            <p:nvPr/>
          </p:nvSpPr>
          <p:spPr>
            <a:xfrm>
              <a:off x="3706088" y="2110649"/>
              <a:ext cx="3814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3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3786A45-1200-5D4D-98CD-ADC322D27C66}"/>
                </a:ext>
              </a:extLst>
            </p:cNvPr>
            <p:cNvSpPr txBox="1"/>
            <p:nvPr/>
          </p:nvSpPr>
          <p:spPr>
            <a:xfrm>
              <a:off x="4930435" y="2110649"/>
              <a:ext cx="3814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8F7593C-48CF-7048-B93E-762D06AFF982}"/>
                </a:ext>
              </a:extLst>
            </p:cNvPr>
            <p:cNvSpPr txBox="1"/>
            <p:nvPr/>
          </p:nvSpPr>
          <p:spPr>
            <a:xfrm>
              <a:off x="3929852" y="2633869"/>
              <a:ext cx="3814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2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5EC563C-4A5D-D342-90F7-04BD1C0F9B54}"/>
                </a:ext>
              </a:extLst>
            </p:cNvPr>
            <p:cNvSpPr txBox="1"/>
            <p:nvPr/>
          </p:nvSpPr>
          <p:spPr>
            <a:xfrm>
              <a:off x="4642022" y="2601200"/>
              <a:ext cx="3814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E08BAF2-484B-D34D-A947-2D7F1CE6F283}"/>
                </a:ext>
              </a:extLst>
            </p:cNvPr>
            <p:cNvSpPr txBox="1"/>
            <p:nvPr/>
          </p:nvSpPr>
          <p:spPr>
            <a:xfrm>
              <a:off x="4342794" y="326576"/>
              <a:ext cx="3814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J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E87B78A-09B0-BE40-BB7D-0CA8CF84DF95}"/>
                </a:ext>
              </a:extLst>
            </p:cNvPr>
            <p:cNvSpPr txBox="1"/>
            <p:nvPr/>
          </p:nvSpPr>
          <p:spPr>
            <a:xfrm>
              <a:off x="2420267" y="3146850"/>
              <a:ext cx="3814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H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C3759C8-87B3-4042-A54A-5057C75696DE}"/>
                </a:ext>
              </a:extLst>
            </p:cNvPr>
            <p:cNvSpPr txBox="1"/>
            <p:nvPr/>
          </p:nvSpPr>
          <p:spPr>
            <a:xfrm>
              <a:off x="6308639" y="3114181"/>
              <a:ext cx="3814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I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5F759206-C3FD-AC46-85D6-BCFBF8B2DC23}"/>
              </a:ext>
            </a:extLst>
          </p:cNvPr>
          <p:cNvSpPr txBox="1"/>
          <p:nvPr/>
        </p:nvSpPr>
        <p:spPr>
          <a:xfrm>
            <a:off x="926756" y="1779487"/>
            <a:ext cx="25578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Every positional method has</a:t>
            </a:r>
          </a:p>
          <a:p>
            <a:r>
              <a:rPr lang="en-US" sz="2800" dirty="0"/>
              <a:t>Helga  5 + 4s</a:t>
            </a:r>
          </a:p>
          <a:p>
            <a:r>
              <a:rPr lang="en-US" sz="2800" dirty="0"/>
              <a:t>Ingrid    4 + 4s   </a:t>
            </a:r>
          </a:p>
          <a:p>
            <a:r>
              <a:rPr lang="en-US" sz="2800" dirty="0"/>
              <a:t>Janice   2 + 3s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E4D007D-90B8-CD4F-B8FA-69E56D9C6538}"/>
              </a:ext>
            </a:extLst>
          </p:cNvPr>
          <p:cNvSpPr txBox="1"/>
          <p:nvPr/>
        </p:nvSpPr>
        <p:spPr>
          <a:xfrm>
            <a:off x="851454" y="4265267"/>
            <a:ext cx="29667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Janice withdraws</a:t>
            </a:r>
          </a:p>
          <a:p>
            <a:r>
              <a:rPr lang="en-US" sz="2800" dirty="0"/>
              <a:t>Who wins?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CA10CC8-1A1E-F140-A7AE-33CA985DDF5A}"/>
              </a:ext>
            </a:extLst>
          </p:cNvPr>
          <p:cNvCxnSpPr/>
          <p:nvPr/>
        </p:nvCxnSpPr>
        <p:spPr>
          <a:xfrm flipH="1" flipV="1">
            <a:off x="7995405" y="531341"/>
            <a:ext cx="50357" cy="43460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44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8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1562E-CE52-B04B-9CE6-9573F62FE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261" y="496956"/>
            <a:ext cx="11201400" cy="5993295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Saari</a:t>
            </a:r>
            <a:r>
              <a:rPr lang="en-US" dirty="0"/>
              <a:t> Theorem 3</a:t>
            </a:r>
          </a:p>
          <a:p>
            <a:pPr marL="0" indent="0">
              <a:buNone/>
            </a:pPr>
            <a:r>
              <a:rPr lang="en-US" dirty="0"/>
              <a:t>Suppose there are 3 or more candidates</a:t>
            </a:r>
          </a:p>
          <a:p>
            <a:r>
              <a:rPr lang="en-US" dirty="0"/>
              <a:t>Rank candidates in any way. Transitive. Choose any positional method</a:t>
            </a:r>
          </a:p>
          <a:p>
            <a:r>
              <a:rPr lang="en-US" dirty="0"/>
              <a:t>Drop one candidate. Reorder the remaining candidates in any way. Choose any positional method</a:t>
            </a:r>
          </a:p>
          <a:p>
            <a:r>
              <a:rPr lang="en-US" dirty="0"/>
              <a:t>Continue until there are only two candidates, ranked however you want.</a:t>
            </a:r>
          </a:p>
          <a:p>
            <a:pPr marL="0" indent="0">
              <a:buNone/>
            </a:pPr>
            <a:r>
              <a:rPr lang="en-US" dirty="0"/>
              <a:t>There is a voter profile, so under each specified method for each set of candidates, the prescribed ordering is the outcome.</a:t>
            </a:r>
          </a:p>
        </p:txBody>
      </p:sp>
    </p:spTree>
    <p:extLst>
      <p:ext uri="{BB962C8B-B14F-4D97-AF65-F5344CB8AC3E}">
        <p14:creationId xmlns:p14="http://schemas.microsoft.com/office/powerpoint/2010/main" val="1234653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1F2B7-CB71-AB46-806D-6D3100260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49" y="271849"/>
            <a:ext cx="10624751" cy="62772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Theorem 7 diagram		A</a:t>
            </a:r>
          </a:p>
          <a:p>
            <a:pPr marL="0" indent="0">
              <a:buNone/>
            </a:pPr>
            <a:r>
              <a:rPr lang="en-US" dirty="0"/>
              <a:t>					B</a:t>
            </a:r>
          </a:p>
          <a:p>
            <a:pPr marL="0" indent="0">
              <a:buNone/>
            </a:pPr>
            <a:r>
              <a:rPr lang="en-US" dirty="0"/>
              <a:t>	D		C		C		B		A</a:t>
            </a:r>
          </a:p>
          <a:p>
            <a:pPr marL="0" indent="0">
              <a:buNone/>
            </a:pPr>
            <a:r>
              <a:rPr lang="en-US" dirty="0"/>
              <a:t>	B		A		D		D		C    </a:t>
            </a:r>
          </a:p>
          <a:p>
            <a:pPr marL="0" indent="0">
              <a:buNone/>
            </a:pPr>
            <a:r>
              <a:rPr lang="en-US" dirty="0"/>
              <a:t>	C		D				A		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B.    C.     B          D.   D.    A		    A.    D.    A       B.   B.   C</a:t>
            </a:r>
          </a:p>
          <a:p>
            <a:pPr marL="0" indent="0">
              <a:buNone/>
            </a:pPr>
            <a:r>
              <a:rPr lang="en-US" dirty="0"/>
              <a:t>C.    D.     D.         A.   C.    C		    D.    B.    B.       C.   A    A</a:t>
            </a:r>
          </a:p>
          <a:p>
            <a:pPr marL="0" indent="0">
              <a:buNone/>
            </a:pPr>
            <a:r>
              <a:rPr lang="en-US" dirty="0"/>
              <a:t>					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8DC463B-0106-F54B-A58C-FB16867670C4}"/>
              </a:ext>
            </a:extLst>
          </p:cNvPr>
          <p:cNvCxnSpPr/>
          <p:nvPr/>
        </p:nvCxnSpPr>
        <p:spPr>
          <a:xfrm flipH="1">
            <a:off x="2248930" y="679622"/>
            <a:ext cx="2928551" cy="6425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C14BFF5-860B-034A-99EC-1A0FA6D2064C}"/>
              </a:ext>
            </a:extLst>
          </p:cNvPr>
          <p:cNvCxnSpPr>
            <a:cxnSpLocks/>
          </p:cNvCxnSpPr>
          <p:nvPr/>
        </p:nvCxnSpPr>
        <p:spPr>
          <a:xfrm flipH="1">
            <a:off x="3781168" y="832022"/>
            <a:ext cx="1396313" cy="4901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E5D3B47-2EBD-A84D-A304-CAFAD466A2B0}"/>
              </a:ext>
            </a:extLst>
          </p:cNvPr>
          <p:cNvCxnSpPr>
            <a:cxnSpLocks/>
          </p:cNvCxnSpPr>
          <p:nvPr/>
        </p:nvCxnSpPr>
        <p:spPr>
          <a:xfrm>
            <a:off x="5795319" y="832022"/>
            <a:ext cx="1346886" cy="4901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62DDB51-4F9E-E442-BF64-AA3A39AFFC21}"/>
              </a:ext>
            </a:extLst>
          </p:cNvPr>
          <p:cNvCxnSpPr>
            <a:cxnSpLocks/>
          </p:cNvCxnSpPr>
          <p:nvPr/>
        </p:nvCxnSpPr>
        <p:spPr>
          <a:xfrm>
            <a:off x="5795319" y="679622"/>
            <a:ext cx="3126259" cy="6425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3E652BA-C580-9F43-A6C8-19017CF48782}"/>
              </a:ext>
            </a:extLst>
          </p:cNvPr>
          <p:cNvCxnSpPr>
            <a:cxnSpLocks/>
          </p:cNvCxnSpPr>
          <p:nvPr/>
        </p:nvCxnSpPr>
        <p:spPr>
          <a:xfrm flipH="1">
            <a:off x="992661" y="2804984"/>
            <a:ext cx="724928" cy="6054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4B53947-B174-E443-B404-61CD536E42CA}"/>
              </a:ext>
            </a:extLst>
          </p:cNvPr>
          <p:cNvCxnSpPr>
            <a:cxnSpLocks/>
          </p:cNvCxnSpPr>
          <p:nvPr/>
        </p:nvCxnSpPr>
        <p:spPr>
          <a:xfrm flipH="1">
            <a:off x="1717590" y="2804984"/>
            <a:ext cx="135924" cy="6116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A15BAED-210F-6242-94EC-730A9B4DE28C}"/>
              </a:ext>
            </a:extLst>
          </p:cNvPr>
          <p:cNvCxnSpPr>
            <a:cxnSpLocks/>
          </p:cNvCxnSpPr>
          <p:nvPr/>
        </p:nvCxnSpPr>
        <p:spPr>
          <a:xfrm>
            <a:off x="1981201" y="2804984"/>
            <a:ext cx="267730" cy="5478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D9E7D22-D363-5047-A672-033FF1B8BA53}"/>
              </a:ext>
            </a:extLst>
          </p:cNvPr>
          <p:cNvCxnSpPr>
            <a:cxnSpLocks/>
          </p:cNvCxnSpPr>
          <p:nvPr/>
        </p:nvCxnSpPr>
        <p:spPr>
          <a:xfrm>
            <a:off x="3805882" y="2724665"/>
            <a:ext cx="457199" cy="628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3BD9314-F394-0847-9AB9-E32DFFFB69F1}"/>
              </a:ext>
            </a:extLst>
          </p:cNvPr>
          <p:cNvCxnSpPr>
            <a:cxnSpLocks/>
          </p:cNvCxnSpPr>
          <p:nvPr/>
        </p:nvCxnSpPr>
        <p:spPr>
          <a:xfrm>
            <a:off x="3669957" y="2804984"/>
            <a:ext cx="86498" cy="5890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1C17FCF-8F1F-7D4D-AA8A-32CA75B1CDE0}"/>
              </a:ext>
            </a:extLst>
          </p:cNvPr>
          <p:cNvCxnSpPr>
            <a:cxnSpLocks/>
          </p:cNvCxnSpPr>
          <p:nvPr/>
        </p:nvCxnSpPr>
        <p:spPr>
          <a:xfrm flipH="1">
            <a:off x="3159209" y="2804984"/>
            <a:ext cx="352170" cy="5076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6862205-7C99-B641-BC74-B8E852F87FEB}"/>
              </a:ext>
            </a:extLst>
          </p:cNvPr>
          <p:cNvCxnSpPr>
            <a:cxnSpLocks/>
          </p:cNvCxnSpPr>
          <p:nvPr/>
        </p:nvCxnSpPr>
        <p:spPr>
          <a:xfrm>
            <a:off x="7471722" y="2710247"/>
            <a:ext cx="457199" cy="628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5018213-9C83-2149-8E21-80FAAAFA8EB6}"/>
              </a:ext>
            </a:extLst>
          </p:cNvPr>
          <p:cNvCxnSpPr>
            <a:cxnSpLocks/>
          </p:cNvCxnSpPr>
          <p:nvPr/>
        </p:nvCxnSpPr>
        <p:spPr>
          <a:xfrm>
            <a:off x="9184161" y="2782331"/>
            <a:ext cx="457199" cy="628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8953E84-1B74-9A45-84E2-EAC8F09380CA}"/>
              </a:ext>
            </a:extLst>
          </p:cNvPr>
          <p:cNvCxnSpPr>
            <a:cxnSpLocks/>
          </p:cNvCxnSpPr>
          <p:nvPr/>
        </p:nvCxnSpPr>
        <p:spPr>
          <a:xfrm>
            <a:off x="9094573" y="2804984"/>
            <a:ext cx="89588" cy="5333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83545AF-930C-124B-AB52-79A643561784}"/>
              </a:ext>
            </a:extLst>
          </p:cNvPr>
          <p:cNvCxnSpPr>
            <a:cxnSpLocks/>
          </p:cNvCxnSpPr>
          <p:nvPr/>
        </p:nvCxnSpPr>
        <p:spPr>
          <a:xfrm flipH="1">
            <a:off x="8677535" y="2782331"/>
            <a:ext cx="261550" cy="5303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77434EC-69A6-C742-9162-CFA70DB0175C}"/>
              </a:ext>
            </a:extLst>
          </p:cNvPr>
          <p:cNvCxnSpPr>
            <a:cxnSpLocks/>
          </p:cNvCxnSpPr>
          <p:nvPr/>
        </p:nvCxnSpPr>
        <p:spPr>
          <a:xfrm>
            <a:off x="7302851" y="2764824"/>
            <a:ext cx="55597" cy="5478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B7E1A76-A456-234F-97B7-D06BA3D820B2}"/>
              </a:ext>
            </a:extLst>
          </p:cNvPr>
          <p:cNvCxnSpPr>
            <a:cxnSpLocks/>
          </p:cNvCxnSpPr>
          <p:nvPr/>
        </p:nvCxnSpPr>
        <p:spPr>
          <a:xfrm flipH="1">
            <a:off x="6774595" y="2782331"/>
            <a:ext cx="395416" cy="6116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0859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279</Words>
  <Application>Microsoft Macintosh PowerPoint</Application>
  <PresentationFormat>Widescreen</PresentationFormat>
  <Paragraphs>63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Nevison</dc:creator>
  <cp:lastModifiedBy>Chris Nevison</cp:lastModifiedBy>
  <cp:revision>7</cp:revision>
  <dcterms:created xsi:type="dcterms:W3CDTF">2021-04-21T15:25:16Z</dcterms:created>
  <dcterms:modified xsi:type="dcterms:W3CDTF">2021-04-21T18:47:00Z</dcterms:modified>
</cp:coreProperties>
</file>